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310" r:id="rId2"/>
    <p:sldId id="256" r:id="rId3"/>
    <p:sldId id="259" r:id="rId4"/>
    <p:sldId id="302" r:id="rId5"/>
    <p:sldId id="258" r:id="rId6"/>
    <p:sldId id="300" r:id="rId7"/>
    <p:sldId id="308" r:id="rId8"/>
    <p:sldId id="307" r:id="rId9"/>
    <p:sldId id="305" r:id="rId10"/>
    <p:sldId id="306" r:id="rId11"/>
    <p:sldId id="304" r:id="rId12"/>
    <p:sldId id="301" r:id="rId13"/>
    <p:sldId id="309" r:id="rId14"/>
    <p:sldId id="303" r:id="rId15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4660"/>
  </p:normalViewPr>
  <p:slideViewPr>
    <p:cSldViewPr>
      <p:cViewPr varScale="1">
        <p:scale>
          <a:sx n="100" d="100"/>
          <a:sy n="100" d="100"/>
        </p:scale>
        <p:origin x="7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D526C464-B4AF-45C7-A892-8E81B7F90CE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56E45ABE-8C9D-43F3-B000-9CB7B2C05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1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4DE042-F750-4953-99E7-056899CC2BA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ssape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ssape.weebly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      </a:t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u="sng" dirty="0" smtClean="0"/>
              <a:t>WSSA 2022/23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     </a:t>
            </a:r>
            <a:r>
              <a:rPr lang="en-GB" sz="3600" dirty="0" smtClean="0"/>
              <a:t>Agenda</a:t>
            </a:r>
            <a:r>
              <a:rPr lang="en-GB" u="sng" dirty="0" smtClean="0"/>
              <a:t/>
            </a:r>
            <a:br>
              <a:rPr lang="en-GB" u="sng" dirty="0" smtClean="0"/>
            </a:br>
            <a:endParaRPr lang="en-GB" u="sng" dirty="0"/>
          </a:p>
        </p:txBody>
      </p:sp>
      <p:pic>
        <p:nvPicPr>
          <p:cNvPr id="4" name="Picture 3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539552" y="292919"/>
            <a:ext cx="1152128" cy="11918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79712" y="2276872"/>
            <a:ext cx="7427168" cy="396044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1.	Welcome back and introductions </a:t>
            </a:r>
          </a:p>
          <a:p>
            <a:endParaRPr lang="en-US" dirty="0"/>
          </a:p>
          <a:p>
            <a:r>
              <a:rPr lang="en-US" dirty="0"/>
              <a:t>2.	Apologies for absence </a:t>
            </a:r>
          </a:p>
          <a:p>
            <a:endParaRPr lang="en-US" dirty="0"/>
          </a:p>
          <a:p>
            <a:r>
              <a:rPr lang="en-US" dirty="0"/>
              <a:t>3.	Minutes of last meeting and matters arising</a:t>
            </a:r>
          </a:p>
          <a:p>
            <a:endParaRPr lang="en-US" dirty="0"/>
          </a:p>
          <a:p>
            <a:r>
              <a:rPr lang="en-US" dirty="0"/>
              <a:t>4.	Fencing opportunities for schools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5.	The WSSA Explained </a:t>
            </a:r>
          </a:p>
          <a:p>
            <a:endParaRPr lang="en-US" dirty="0"/>
          </a:p>
          <a:p>
            <a:r>
              <a:rPr lang="en-US" dirty="0"/>
              <a:t>6.	Calendar until Christmas 2022</a:t>
            </a:r>
          </a:p>
          <a:p>
            <a:endParaRPr lang="en-US" dirty="0"/>
          </a:p>
          <a:p>
            <a:r>
              <a:rPr lang="en-US" dirty="0"/>
              <a:t>7.	 NFL Flag Football </a:t>
            </a:r>
          </a:p>
          <a:p>
            <a:endParaRPr lang="en-US" dirty="0"/>
          </a:p>
          <a:p>
            <a:r>
              <a:rPr lang="en-US" dirty="0"/>
              <a:t>8.	A.O.B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3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7638"/>
            <a:ext cx="3538487" cy="50356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</a:t>
            </a:r>
            <a:r>
              <a:rPr lang="en-GB" u="sng" dirty="0" smtClean="0"/>
              <a:t>WSSA County Success</a:t>
            </a:r>
            <a:endParaRPr lang="en-GB" u="sng" dirty="0"/>
          </a:p>
        </p:txBody>
      </p:sp>
      <p:pic>
        <p:nvPicPr>
          <p:cNvPr id="5" name="Picture 4" descr="WSSA-Logo-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323528" y="125909"/>
            <a:ext cx="1152128" cy="10708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61" y="4077072"/>
            <a:ext cx="3408379" cy="2556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362549"/>
            <a:ext cx="3356916" cy="251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9" y="1168918"/>
            <a:ext cx="3231563" cy="24236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</a:t>
            </a:r>
            <a:r>
              <a:rPr lang="en-GB" u="sng" dirty="0" smtClean="0"/>
              <a:t>WSSA National Success 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9" y="3933056"/>
            <a:ext cx="3326821" cy="2495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54" y="2156277"/>
            <a:ext cx="4630026" cy="3472519"/>
          </a:xfrm>
          <a:prstGeom prst="rect">
            <a:avLst/>
          </a:prstGeom>
        </p:spPr>
      </p:pic>
      <p:pic>
        <p:nvPicPr>
          <p:cNvPr id="7" name="Picture 6" descr="WSSA-Logo-WE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323528" y="125909"/>
            <a:ext cx="1152128" cy="107084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195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5A8A5D-DA79-4D0F-B904-2A997C9B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Legacy </a:t>
            </a:r>
            <a:r>
              <a:rPr lang="en-GB" dirty="0"/>
              <a:t>Leaders </a:t>
            </a:r>
            <a:endParaRPr lang="en-GB" dirty="0" smtClean="0"/>
          </a:p>
          <a:p>
            <a:r>
              <a:rPr lang="en-GB" sz="1900" dirty="0" smtClean="0"/>
              <a:t>( 3 or 4 </a:t>
            </a:r>
            <a:r>
              <a:rPr lang="en-GB" sz="1900" dirty="0"/>
              <a:t>children per school from year 5/6) </a:t>
            </a:r>
            <a:r>
              <a:rPr lang="en-GB" sz="1900" dirty="0" smtClean="0"/>
              <a:t> </a:t>
            </a:r>
          </a:p>
          <a:p>
            <a:pPr marL="109728" indent="0">
              <a:buNone/>
            </a:pPr>
            <a:endParaRPr lang="en-GB" sz="2400" dirty="0"/>
          </a:p>
          <a:p>
            <a:r>
              <a:rPr lang="en-GB" sz="2400" dirty="0"/>
              <a:t>ECT Training 20</a:t>
            </a:r>
            <a:r>
              <a:rPr lang="en-GB" sz="2400" baseline="30000" dirty="0"/>
              <a:t>th</a:t>
            </a:r>
            <a:r>
              <a:rPr lang="en-GB" sz="2400" dirty="0"/>
              <a:t> October </a:t>
            </a:r>
            <a:r>
              <a:rPr lang="en-GB" sz="2400" dirty="0" smtClean="0"/>
              <a:t>and 18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May </a:t>
            </a:r>
            <a:endParaRPr lang="en-GB" sz="2400" dirty="0"/>
          </a:p>
          <a:p>
            <a:r>
              <a:rPr lang="en-GB" sz="2400" dirty="0"/>
              <a:t>PE Conference 20</a:t>
            </a:r>
            <a:r>
              <a:rPr lang="en-GB" sz="2400" baseline="30000" dirty="0"/>
              <a:t>th</a:t>
            </a:r>
            <a:r>
              <a:rPr lang="en-GB" sz="2400" dirty="0"/>
              <a:t> </a:t>
            </a:r>
            <a:r>
              <a:rPr lang="en-GB" sz="2400" dirty="0" smtClean="0"/>
              <a:t>February @The Regis School </a:t>
            </a:r>
          </a:p>
          <a:p>
            <a:endParaRPr lang="en-GB" dirty="0"/>
          </a:p>
          <a:p>
            <a:r>
              <a:rPr lang="en-GB" sz="2400" dirty="0" smtClean="0"/>
              <a:t>Time to Dance week –(Week Beginning 20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March) 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ACC98C-8096-4B67-862B-761ECD39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</a:t>
            </a:r>
            <a:r>
              <a:rPr lang="en-GB" u="sng" dirty="0" smtClean="0"/>
              <a:t>Other Opportunities </a:t>
            </a:r>
            <a:endParaRPr lang="en-GB" u="sng" dirty="0"/>
          </a:p>
        </p:txBody>
      </p:sp>
      <p:pic>
        <p:nvPicPr>
          <p:cNvPr id="5" name="Picture 4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237728" y="188640"/>
            <a:ext cx="1353344" cy="12195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2385301" cy="17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32048"/>
          </a:xfrm>
        </p:spPr>
        <p:txBody>
          <a:bodyPr>
            <a:normAutofit/>
          </a:bodyPr>
          <a:lstStyle/>
          <a:p>
            <a:r>
              <a:rPr lang="en-GB" dirty="0"/>
              <a:t>School Games Awards – </a:t>
            </a:r>
            <a:r>
              <a:rPr lang="en-GB" sz="2800" dirty="0"/>
              <a:t>National Award </a:t>
            </a:r>
            <a:r>
              <a:rPr lang="en-GB" sz="2400" dirty="0"/>
              <a:t>recognising PE and Sports provision at KS2 </a:t>
            </a:r>
            <a:endParaRPr lang="en-GB" sz="2400" dirty="0" smtClean="0"/>
          </a:p>
          <a:p>
            <a:endParaRPr lang="en-GB" sz="2400" dirty="0"/>
          </a:p>
          <a:p>
            <a:endParaRPr lang="en-GB" sz="2800" dirty="0" smtClean="0"/>
          </a:p>
          <a:p>
            <a:r>
              <a:rPr lang="en-GB" sz="2000" dirty="0" smtClean="0"/>
              <a:t>                                            www.yourschoolgames.com</a:t>
            </a:r>
            <a:endParaRPr lang="en-GB" sz="2000" dirty="0"/>
          </a:p>
          <a:p>
            <a:endParaRPr lang="en-GB" sz="2800" dirty="0"/>
          </a:p>
          <a:p>
            <a:r>
              <a:rPr lang="en-GB" sz="2800" dirty="0"/>
              <a:t>Quality Start Award- Sussex </a:t>
            </a:r>
            <a:r>
              <a:rPr lang="en-GB" sz="2800" dirty="0" smtClean="0"/>
              <a:t>Award </a:t>
            </a:r>
            <a:r>
              <a:rPr lang="en-GB" sz="2400" dirty="0"/>
              <a:t>recognising PE and Sporting Provision at </a:t>
            </a:r>
            <a:r>
              <a:rPr lang="en-GB" sz="2400" dirty="0" smtClean="0"/>
              <a:t>KS1 </a:t>
            </a:r>
          </a:p>
          <a:p>
            <a:endParaRPr lang="en-GB" sz="3200" dirty="0"/>
          </a:p>
          <a:p>
            <a:r>
              <a:rPr lang="en-GB" sz="2000" dirty="0" smtClean="0"/>
              <a:t>                                               qualitystartaward.weebly.com</a:t>
            </a:r>
            <a:endParaRPr lang="en-GB" sz="20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</a:t>
            </a:r>
            <a:r>
              <a:rPr lang="en-GB" u="sng" dirty="0" smtClean="0"/>
              <a:t>Awards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AutoShape 2" descr="Your School Games - School Games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Your School Games - School Games 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95" y="2492896"/>
            <a:ext cx="1944216" cy="1038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5157192"/>
            <a:ext cx="2644701" cy="8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Weekly email </a:t>
            </a:r>
            <a:r>
              <a:rPr lang="en-GB" sz="2400" dirty="0" smtClean="0"/>
              <a:t>(Please ensure we have your up to date contact details) </a:t>
            </a:r>
          </a:p>
          <a:p>
            <a:endParaRPr lang="en-GB" dirty="0" smtClean="0"/>
          </a:p>
          <a:p>
            <a:r>
              <a:rPr lang="en-GB" dirty="0" smtClean="0"/>
              <a:t>Competition entries via ‘Google docs’ </a:t>
            </a:r>
          </a:p>
          <a:p>
            <a:endParaRPr lang="en-GB" dirty="0" smtClean="0"/>
          </a:p>
          <a:p>
            <a:r>
              <a:rPr lang="en-GB" dirty="0" smtClean="0"/>
              <a:t>Information on website –</a:t>
            </a:r>
          </a:p>
          <a:p>
            <a:r>
              <a:rPr lang="en-GB" dirty="0" smtClean="0"/>
              <a:t> </a:t>
            </a:r>
            <a:r>
              <a:rPr lang="en-US" dirty="0" err="1">
                <a:hlinkClick r:id="rId2"/>
              </a:rPr>
              <a:t>Worthing</a:t>
            </a:r>
            <a:r>
              <a:rPr lang="en-US" dirty="0">
                <a:hlinkClick r:id="rId2"/>
              </a:rPr>
              <a:t> School Sports Association - Home </a:t>
            </a:r>
            <a:r>
              <a:rPr lang="en-US" dirty="0" smtClean="0">
                <a:hlinkClick r:id="rId2"/>
              </a:rPr>
              <a:t>(WSSAPE.weebly.com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WSSA_pe</a:t>
            </a:r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</a:t>
            </a:r>
            <a:r>
              <a:rPr lang="en-GB" u="sng" dirty="0" smtClean="0"/>
              <a:t>Communication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WSSA-Logo-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237728" y="188640"/>
            <a:ext cx="1353344" cy="121957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77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6864" cy="489654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   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err="1" smtClean="0"/>
              <a:t>Worthing</a:t>
            </a:r>
            <a:r>
              <a:rPr lang="en-US" u="sng" dirty="0" smtClean="0"/>
              <a:t> Schools’ Sports Association (WSSA) </a:t>
            </a:r>
            <a:br>
              <a:rPr lang="en-US" u="sng" dirty="0" smtClean="0"/>
            </a:br>
            <a:r>
              <a:rPr lang="en-US" u="sng" dirty="0" smtClean="0"/>
              <a:t>2022-2023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 </a:t>
            </a:r>
          </a:p>
        </p:txBody>
      </p:sp>
      <p:pic>
        <p:nvPicPr>
          <p:cNvPr id="5" name="Picture 4" descr="WSSA-Logo-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467544" y="404664"/>
            <a:ext cx="1368152" cy="14401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68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0741" y="2060848"/>
            <a:ext cx="8075240" cy="3816425"/>
          </a:xfrm>
        </p:spPr>
        <p:txBody>
          <a:bodyPr>
            <a:normAutofit fontScale="92500" lnSpcReduction="20000"/>
          </a:bodyPr>
          <a:lstStyle/>
          <a:p>
            <a:r>
              <a:rPr lang="en-GB" sz="2200" b="1" dirty="0" smtClean="0"/>
              <a:t>21 Schools have joined WSSA  for </a:t>
            </a:r>
            <a:r>
              <a:rPr lang="en-GB" sz="2200" b="1" dirty="0" smtClean="0"/>
              <a:t>2022/23</a:t>
            </a:r>
            <a:endParaRPr lang="en-GB" sz="2200" b="1" dirty="0" smtClean="0"/>
          </a:p>
          <a:p>
            <a:endParaRPr lang="en-GB" sz="2200" b="1" dirty="0" smtClean="0"/>
          </a:p>
          <a:p>
            <a:r>
              <a:rPr lang="en-GB" sz="2000" b="1" dirty="0" smtClean="0"/>
              <a:t>Primary Schools </a:t>
            </a:r>
            <a:r>
              <a:rPr lang="en-GB" dirty="0" smtClean="0"/>
              <a:t>– </a:t>
            </a:r>
            <a:r>
              <a:rPr lang="en-GB" sz="2000" dirty="0" smtClean="0"/>
              <a:t>Goring, </a:t>
            </a:r>
            <a:r>
              <a:rPr lang="en-GB" sz="2000" dirty="0" err="1" smtClean="0"/>
              <a:t>Heene</a:t>
            </a:r>
            <a:r>
              <a:rPr lang="en-GB" sz="2000" dirty="0" smtClean="0"/>
              <a:t>, St Mary’s, Vale, West Park, </a:t>
            </a:r>
            <a:r>
              <a:rPr lang="en-GB" sz="2000" dirty="0" err="1" smtClean="0"/>
              <a:t>Whytemead,Downsbrook</a:t>
            </a:r>
            <a:r>
              <a:rPr lang="en-GB" sz="2000" dirty="0" smtClean="0"/>
              <a:t>, Elm Grove, Laurels, </a:t>
            </a:r>
            <a:r>
              <a:rPr lang="en-GB" sz="2000" dirty="0" err="1" smtClean="0"/>
              <a:t>Broadwater</a:t>
            </a:r>
            <a:r>
              <a:rPr lang="en-GB" sz="2000" dirty="0" smtClean="0"/>
              <a:t>, Bramber and English Martyrs </a:t>
            </a:r>
          </a:p>
          <a:p>
            <a:endParaRPr lang="en-GB" sz="2000" dirty="0"/>
          </a:p>
          <a:p>
            <a:r>
              <a:rPr lang="en-GB" sz="2000" b="1" dirty="0" smtClean="0"/>
              <a:t>Junior Schools </a:t>
            </a:r>
            <a:r>
              <a:rPr lang="en-GB" sz="2000" dirty="0" smtClean="0"/>
              <a:t>– TAB, </a:t>
            </a:r>
            <a:r>
              <a:rPr lang="en-GB" sz="2000" dirty="0" err="1" smtClean="0"/>
              <a:t>Chesswood</a:t>
            </a:r>
            <a:r>
              <a:rPr lang="en-GB" sz="2000" dirty="0" smtClean="0"/>
              <a:t>, </a:t>
            </a:r>
            <a:r>
              <a:rPr lang="en-GB" sz="2000" dirty="0" err="1" smtClean="0"/>
              <a:t>Durrington</a:t>
            </a:r>
            <a:r>
              <a:rPr lang="en-GB" sz="2000" dirty="0"/>
              <a:t> </a:t>
            </a:r>
            <a:r>
              <a:rPr lang="en-GB" sz="2000" dirty="0" smtClean="0"/>
              <a:t>and Orchards.</a:t>
            </a:r>
          </a:p>
          <a:p>
            <a:endParaRPr lang="en-GB" sz="2000" dirty="0"/>
          </a:p>
          <a:p>
            <a:r>
              <a:rPr lang="en-GB" sz="2000" b="1" dirty="0" smtClean="0"/>
              <a:t>Infant Schools- </a:t>
            </a:r>
            <a:r>
              <a:rPr lang="en-GB" sz="2000" dirty="0" smtClean="0"/>
              <a:t>Lyndhurst, Springfield, </a:t>
            </a:r>
            <a:r>
              <a:rPr lang="en-GB" sz="2000" dirty="0" err="1" smtClean="0"/>
              <a:t>Durrington</a:t>
            </a:r>
            <a:r>
              <a:rPr lang="en-GB" sz="2000" dirty="0" smtClean="0"/>
              <a:t>, Field Place and TAB Infants </a:t>
            </a:r>
          </a:p>
          <a:p>
            <a:endParaRPr lang="en-GB" sz="2000" dirty="0"/>
          </a:p>
          <a:p>
            <a:r>
              <a:rPr lang="en-GB" sz="2000" b="1" dirty="0" smtClean="0"/>
              <a:t>Small schools </a:t>
            </a:r>
            <a:r>
              <a:rPr lang="en-GB" sz="2000" dirty="0" smtClean="0"/>
              <a:t>( 1 form entry) St Mary’s , </a:t>
            </a:r>
            <a:r>
              <a:rPr lang="en-GB" sz="2000" dirty="0" err="1" smtClean="0"/>
              <a:t>Whytemead</a:t>
            </a:r>
            <a:r>
              <a:rPr lang="en-GB" sz="2000" dirty="0" smtClean="0"/>
              <a:t>, Elm Grove, Laurels, English Martyrs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852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    </a:t>
            </a:r>
            <a:r>
              <a:rPr lang="en-GB" u="sng" dirty="0" smtClean="0"/>
              <a:t>Membership 2022/23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Picture 3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237728" y="188640"/>
            <a:ext cx="1353344" cy="121957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80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074" y="1441740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WSSA is part of the Southern Area Partnership (</a:t>
            </a:r>
            <a:r>
              <a:rPr lang="en-GB" sz="2000" dirty="0" smtClean="0"/>
              <a:t>consisting of 6 cluster of schools – Worthing, Littlehampton, </a:t>
            </a:r>
            <a:r>
              <a:rPr lang="en-GB" sz="2000" dirty="0" err="1" smtClean="0"/>
              <a:t>Angmering</a:t>
            </a:r>
            <a:r>
              <a:rPr lang="en-GB" sz="2000" dirty="0" smtClean="0"/>
              <a:t>, </a:t>
            </a:r>
            <a:r>
              <a:rPr lang="en-GB" sz="2000" dirty="0" err="1" smtClean="0"/>
              <a:t>Steyning</a:t>
            </a:r>
            <a:r>
              <a:rPr lang="en-GB" sz="2000" dirty="0" smtClean="0"/>
              <a:t>, Shoreham and Lancing) </a:t>
            </a:r>
          </a:p>
          <a:p>
            <a:endParaRPr lang="en-GB" dirty="0"/>
          </a:p>
          <a:p>
            <a:r>
              <a:rPr lang="en-GB" dirty="0" smtClean="0"/>
              <a:t>Southern Area Partnership is </a:t>
            </a:r>
            <a:r>
              <a:rPr lang="en-GB" dirty="0" smtClean="0"/>
              <a:t>run by School Games Organiser </a:t>
            </a:r>
            <a:r>
              <a:rPr lang="en-GB" dirty="0" smtClean="0"/>
              <a:t>Dan Jenner and is </a:t>
            </a:r>
            <a:r>
              <a:rPr lang="en-GB" dirty="0" smtClean="0"/>
              <a:t>part </a:t>
            </a:r>
            <a:r>
              <a:rPr lang="en-GB" dirty="0" smtClean="0"/>
              <a:t>of the Sussex School Games network (consisting of 9 partnerships)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09828"/>
            <a:ext cx="8229600" cy="1143000"/>
          </a:xfrm>
        </p:spPr>
        <p:txBody>
          <a:bodyPr/>
          <a:lstStyle/>
          <a:p>
            <a:r>
              <a:rPr lang="en-GB" dirty="0" smtClean="0"/>
              <a:t>           </a:t>
            </a:r>
            <a:r>
              <a:rPr lang="en-GB" u="sng" dirty="0" smtClean="0"/>
              <a:t>Wider Landscape</a:t>
            </a:r>
            <a:endParaRPr lang="en-GB" u="sng" dirty="0"/>
          </a:p>
        </p:txBody>
      </p:sp>
      <p:pic>
        <p:nvPicPr>
          <p:cNvPr id="4" name="Picture 3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237728" y="188640"/>
            <a:ext cx="1353344" cy="12195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5418904"/>
            <a:ext cx="2753891" cy="12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0033"/>
            <a:ext cx="8229600" cy="490727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r>
              <a:rPr lang="en-GB" sz="2400" dirty="0" smtClean="0"/>
              <a:t>All WSSA members pay a fee based on the </a:t>
            </a:r>
            <a:r>
              <a:rPr lang="en-GB" sz="2400" dirty="0" err="1" smtClean="0"/>
              <a:t>Govt</a:t>
            </a:r>
            <a:r>
              <a:rPr lang="en-GB" sz="2400" dirty="0" smtClean="0"/>
              <a:t> formula for Sports Premium Funding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Steering group – Ali Groves , Tim Quick and  Rachael Daniels.   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Day to Day delivery Ali Groves based at TAB – 3 days week. ( Mon </a:t>
            </a:r>
            <a:r>
              <a:rPr lang="en-GB" sz="2400" dirty="0" smtClean="0"/>
              <a:t>AM, </a:t>
            </a:r>
            <a:r>
              <a:rPr lang="en-GB" sz="2400" dirty="0" smtClean="0"/>
              <a:t>Tuesday, Wed PM, Thursday)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u="sng" dirty="0" smtClean="0"/>
              <a:t>Local Structure and Organisation </a:t>
            </a:r>
            <a:endParaRPr lang="en-GB" u="sng" dirty="0"/>
          </a:p>
        </p:txBody>
      </p:sp>
      <p:pic>
        <p:nvPicPr>
          <p:cNvPr id="4" name="Picture 3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107504" y="116632"/>
            <a:ext cx="1080120" cy="100811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415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3A37F9-2ACD-4C9E-AAA4-0B27C7E0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882547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Exclusive WSSA Events for KS1 and KS2</a:t>
            </a:r>
          </a:p>
          <a:p>
            <a:r>
              <a:rPr lang="en-GB" dirty="0" smtClean="0"/>
              <a:t>School Games Qualifier – WSSA event but has a further pathway</a:t>
            </a:r>
          </a:p>
          <a:p>
            <a:r>
              <a:rPr lang="en-GB" dirty="0" smtClean="0"/>
              <a:t>Festivals – focus on participation or particular aspect of learning</a:t>
            </a:r>
          </a:p>
          <a:p>
            <a:r>
              <a:rPr lang="en-GB" dirty="0" smtClean="0"/>
              <a:t>Disability events can be just WSSA or for schools in the Southern Area Partnership </a:t>
            </a:r>
          </a:p>
          <a:p>
            <a:endParaRPr lang="en-GB" dirty="0" smtClean="0"/>
          </a:p>
          <a:p>
            <a:r>
              <a:rPr lang="en-GB" dirty="0" smtClean="0"/>
              <a:t>Mass participation events: </a:t>
            </a:r>
          </a:p>
          <a:p>
            <a:r>
              <a:rPr lang="en-GB" dirty="0" smtClean="0"/>
              <a:t>Cross Country </a:t>
            </a:r>
          </a:p>
          <a:p>
            <a:r>
              <a:rPr lang="en-GB" dirty="0" smtClean="0"/>
              <a:t>Year 2 Legacy Games (13</a:t>
            </a:r>
            <a:r>
              <a:rPr lang="en-GB" baseline="30000" dirty="0" smtClean="0"/>
              <a:t>th</a:t>
            </a:r>
            <a:r>
              <a:rPr lang="en-GB" dirty="0" smtClean="0"/>
              <a:t> and 15</a:t>
            </a:r>
            <a:r>
              <a:rPr lang="en-GB" baseline="30000" dirty="0" smtClean="0"/>
              <a:t>th</a:t>
            </a:r>
            <a:r>
              <a:rPr lang="en-GB" dirty="0" smtClean="0"/>
              <a:t> June at </a:t>
            </a:r>
            <a:r>
              <a:rPr lang="en-GB" dirty="0" err="1" smtClean="0"/>
              <a:t>Durrington</a:t>
            </a:r>
            <a:r>
              <a:rPr lang="en-GB" dirty="0" smtClean="0"/>
              <a:t> Juniors) </a:t>
            </a:r>
          </a:p>
          <a:p>
            <a:r>
              <a:rPr lang="en-GB" dirty="0" smtClean="0"/>
              <a:t>Year 3-6 Legacy Games 21</a:t>
            </a:r>
            <a:r>
              <a:rPr lang="en-GB" baseline="30000" dirty="0" smtClean="0"/>
              <a:t>st</a:t>
            </a:r>
            <a:r>
              <a:rPr lang="en-GB" dirty="0" smtClean="0"/>
              <a:t> June at Worthing Leisure Centre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F2C55-D945-46C3-A145-283CD517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35695"/>
            <a:ext cx="7931224" cy="922114"/>
          </a:xfrm>
        </p:spPr>
        <p:txBody>
          <a:bodyPr>
            <a:normAutofit/>
          </a:bodyPr>
          <a:lstStyle/>
          <a:p>
            <a:r>
              <a:rPr lang="en-GB" dirty="0" smtClean="0"/>
              <a:t>       </a:t>
            </a:r>
            <a:r>
              <a:rPr lang="en-GB" u="sng" dirty="0" smtClean="0"/>
              <a:t>Competitive </a:t>
            </a:r>
            <a:r>
              <a:rPr lang="en-GB" sz="3600" u="sng" dirty="0" smtClean="0"/>
              <a:t>Opportunities </a:t>
            </a:r>
            <a:endParaRPr lang="en-GB" sz="3600" u="sng" dirty="0"/>
          </a:p>
        </p:txBody>
      </p:sp>
      <p:pic>
        <p:nvPicPr>
          <p:cNvPr id="4" name="Picture 3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323528" y="125909"/>
            <a:ext cx="1152128" cy="10708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5791936"/>
            <a:ext cx="1961803" cy="9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</a:t>
            </a:r>
            <a:r>
              <a:rPr lang="en-GB" u="sng" dirty="0" smtClean="0"/>
              <a:t>WSSA Success 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0" y="1988395"/>
            <a:ext cx="2552615" cy="2381966"/>
          </a:xfrm>
        </p:spPr>
      </p:pic>
      <p:pic>
        <p:nvPicPr>
          <p:cNvPr id="5" name="Picture 4" descr="WSSA-Logo-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323528" y="274638"/>
            <a:ext cx="1080120" cy="1143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34591"/>
            <a:ext cx="3131840" cy="2460153"/>
          </a:xfrm>
          <a:prstGeom prst="rect">
            <a:avLst/>
          </a:prstGeom>
        </p:spPr>
      </p:pic>
      <p:pic>
        <p:nvPicPr>
          <p:cNvPr id="1026" name="Picture 2" descr="https://38988323-631475129862560611.preview.editmysite.com/uploads/3/8/9/8/38988323/bramber-children_1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69" y="4444690"/>
            <a:ext cx="3024231" cy="23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8988323-631475129862560611.preview.editmysite.com/uploads/3/8/9/8/38988323/west-park-partnership-winners-2019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3320"/>
            <a:ext cx="3154122" cy="236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38988323-631475129862560611.preview.editmysite.com/uploads/3/8/9/8/38988323/heene-indoor-athletics-2019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88" y="4457402"/>
            <a:ext cx="2965681" cy="24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38988323-631475129862560611.preview.editmysite.com/uploads/3/8/9/8/38988323/boccia-champions_or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08" y="1959131"/>
            <a:ext cx="3248498" cy="2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GB" dirty="0" smtClean="0"/>
              <a:t>      </a:t>
            </a:r>
            <a:r>
              <a:rPr lang="en-GB" u="sng" dirty="0" smtClean="0"/>
              <a:t>WSSA Partnership Success 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20430"/>
            <a:ext cx="5400017" cy="3960554"/>
          </a:xfrm>
          <a:prstGeom prst="rect">
            <a:avLst/>
          </a:prstGeom>
        </p:spPr>
      </p:pic>
      <p:pic>
        <p:nvPicPr>
          <p:cNvPr id="6" name="Picture 5" descr="WSSA-Logo-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323528" y="274638"/>
            <a:ext cx="1080120" cy="1143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1720" y="1916832"/>
            <a:ext cx="5353744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6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07" y="1268760"/>
            <a:ext cx="2861403" cy="21460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59011"/>
            <a:ext cx="8229600" cy="1143000"/>
          </a:xfrm>
        </p:spPr>
        <p:txBody>
          <a:bodyPr/>
          <a:lstStyle/>
          <a:p>
            <a:r>
              <a:rPr lang="en-GB" dirty="0" smtClean="0"/>
              <a:t>        </a:t>
            </a:r>
            <a:r>
              <a:rPr lang="en-GB" u="sng" dirty="0" smtClean="0"/>
              <a:t>WSSA County Success 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3803915" cy="285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09" y="3769821"/>
            <a:ext cx="3829539" cy="2872155"/>
          </a:xfrm>
          <a:prstGeom prst="rect">
            <a:avLst/>
          </a:prstGeom>
        </p:spPr>
      </p:pic>
      <p:pic>
        <p:nvPicPr>
          <p:cNvPr id="7" name="Picture 6" descr="WSSA-Logo-WE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323528" y="125909"/>
            <a:ext cx="1152128" cy="107084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16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1773</TotalTime>
  <Words>507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Lucida Sans Unicode</vt:lpstr>
      <vt:lpstr>Verdana</vt:lpstr>
      <vt:lpstr>Wingdings 2</vt:lpstr>
      <vt:lpstr>Wingdings 3</vt:lpstr>
      <vt:lpstr>Concourse</vt:lpstr>
      <vt:lpstr>                            WSSA 2022/23                      Agenda </vt:lpstr>
      <vt:lpstr>                                Worthing Schools’ Sports Association (WSSA)  2022-2023     </vt:lpstr>
      <vt:lpstr>     Membership 2022/23  </vt:lpstr>
      <vt:lpstr>           Wider Landscape</vt:lpstr>
      <vt:lpstr> Local Structure and Organisation </vt:lpstr>
      <vt:lpstr>       Competitive Opportunities </vt:lpstr>
      <vt:lpstr>              WSSA Success </vt:lpstr>
      <vt:lpstr>      WSSA Partnership Success </vt:lpstr>
      <vt:lpstr>        WSSA County Success </vt:lpstr>
      <vt:lpstr>        WSSA County Success</vt:lpstr>
      <vt:lpstr>       WSSA National Success </vt:lpstr>
      <vt:lpstr>          Other Opportunities </vt:lpstr>
      <vt:lpstr>                   Awards </vt:lpstr>
      <vt:lpstr>           Communication </vt:lpstr>
    </vt:vector>
  </TitlesOfParts>
  <Company>Worthing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WSSA Leadership Academy 2013-2014</dc:title>
  <dc:creator>Groves, Alison</dc:creator>
  <cp:lastModifiedBy>Ali Groves</cp:lastModifiedBy>
  <cp:revision>107</cp:revision>
  <cp:lastPrinted>2022-09-08T09:19:31Z</cp:lastPrinted>
  <dcterms:created xsi:type="dcterms:W3CDTF">2013-11-07T13:25:31Z</dcterms:created>
  <dcterms:modified xsi:type="dcterms:W3CDTF">2022-09-08T10:12:43Z</dcterms:modified>
</cp:coreProperties>
</file>